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1" r:id="rId4"/>
    <p:sldId id="273" r:id="rId5"/>
    <p:sldId id="264" r:id="rId6"/>
    <p:sldId id="269" r:id="rId7"/>
    <p:sldId id="265" r:id="rId8"/>
    <p:sldId id="266" r:id="rId9"/>
    <p:sldId id="270" r:id="rId10"/>
    <p:sldId id="256" r:id="rId11"/>
    <p:sldId id="258" r:id="rId12"/>
    <p:sldId id="259" r:id="rId13"/>
    <p:sldId id="260" r:id="rId14"/>
    <p:sldId id="262" r:id="rId15"/>
    <p:sldId id="277" r:id="rId16"/>
    <p:sldId id="274" r:id="rId17"/>
    <p:sldId id="275" r:id="rId18"/>
    <p:sldId id="276" r:id="rId19"/>
    <p:sldId id="278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72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529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75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451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16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344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68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9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52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79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39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51B4-3637-4ED0-8F3E-F6B3E6C5B00D}" type="datetimeFigureOut">
              <a:rPr lang="es-CL" smtClean="0"/>
              <a:t>06-05-2016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48AA-ADEC-467A-8B5F-DB24A090E3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89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100" cy="6858000"/>
          </a:xfrm>
        </p:spPr>
      </p:pic>
    </p:spTree>
    <p:extLst>
      <p:ext uri="{BB962C8B-B14F-4D97-AF65-F5344CB8AC3E}">
        <p14:creationId xmlns:p14="http://schemas.microsoft.com/office/powerpoint/2010/main" val="18715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-433754"/>
            <a:ext cx="8862646" cy="7678616"/>
          </a:xfrm>
        </p:spPr>
      </p:pic>
    </p:spTree>
    <p:extLst>
      <p:ext uri="{BB962C8B-B14F-4D97-AF65-F5344CB8AC3E}">
        <p14:creationId xmlns:p14="http://schemas.microsoft.com/office/powerpoint/2010/main" val="1671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b="1" dirty="0" smtClean="0">
                <a:solidFill>
                  <a:schemeClr val="bg1"/>
                </a:solidFill>
              </a:rPr>
              <a:t>DECADA LUTERANA</a:t>
            </a:r>
            <a:endParaRPr lang="es-CL" sz="4800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0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65125"/>
            <a:ext cx="3441502" cy="23431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3714141"/>
            <a:ext cx="3251200" cy="22135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105150"/>
            <a:ext cx="5429250" cy="3752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554355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2" y="542925"/>
            <a:ext cx="4376738" cy="590867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65124"/>
            <a:ext cx="4205288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57250" y="1054100"/>
            <a:ext cx="10515600" cy="6248400"/>
          </a:xfrm>
        </p:spPr>
        <p:txBody>
          <a:bodyPr>
            <a:normAutofit/>
          </a:bodyPr>
          <a:lstStyle/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2009:</a:t>
            </a:r>
            <a:r>
              <a:rPr lang="es-CL" sz="2900" b="1" dirty="0" smtClean="0"/>
              <a:t>  REFORMACIÓN </a:t>
            </a:r>
            <a:r>
              <a:rPr lang="es-CL" sz="2900" b="1" dirty="0"/>
              <a:t>Y CONFESSIÓN (JUAN CALVINO)</a:t>
            </a:r>
          </a:p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2010:</a:t>
            </a:r>
            <a:r>
              <a:rPr lang="es-CL" sz="2900" b="1" dirty="0" smtClean="0"/>
              <a:t> REFORMACIÓN </a:t>
            </a:r>
            <a:r>
              <a:rPr lang="es-CL" sz="2900" b="1" dirty="0"/>
              <a:t>Y EDUCACIÓN (FELIPE MELANCHTON)</a:t>
            </a:r>
          </a:p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2011:</a:t>
            </a:r>
            <a:r>
              <a:rPr lang="es-CL" sz="2900" b="1" dirty="0" smtClean="0"/>
              <a:t> REFORMA </a:t>
            </a:r>
            <a:r>
              <a:rPr lang="es-CL" sz="2900" b="1" dirty="0"/>
              <a:t>Y LIBERTAD</a:t>
            </a:r>
          </a:p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2012:</a:t>
            </a:r>
            <a:r>
              <a:rPr lang="es-CL" sz="2900" b="1" dirty="0" smtClean="0"/>
              <a:t> REFORMA </a:t>
            </a:r>
            <a:r>
              <a:rPr lang="es-CL" sz="2900" b="1" dirty="0"/>
              <a:t>Y MUSICA</a:t>
            </a:r>
          </a:p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2013:</a:t>
            </a:r>
            <a:r>
              <a:rPr lang="es-CL" sz="2900" b="1" dirty="0" smtClean="0"/>
              <a:t> SOMBRAS </a:t>
            </a:r>
            <a:r>
              <a:rPr lang="es-CL" sz="2900" b="1" dirty="0"/>
              <a:t>DE LA REFORMA: </a:t>
            </a:r>
            <a:endParaRPr lang="es-CL" sz="2900" b="1" dirty="0" smtClean="0"/>
          </a:p>
          <a:p>
            <a:pPr algn="ctr"/>
            <a:r>
              <a:rPr lang="es-CL" sz="2900" b="1" dirty="0" smtClean="0"/>
              <a:t>EL </a:t>
            </a:r>
            <a:r>
              <a:rPr lang="es-CL" sz="2900" b="1" dirty="0"/>
              <a:t>LARGO CAMINO A LA TOLERANCIA</a:t>
            </a:r>
          </a:p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2014:</a:t>
            </a:r>
            <a:r>
              <a:rPr lang="es-CL" sz="2900" b="1" dirty="0" smtClean="0"/>
              <a:t> REFORMA</a:t>
            </a:r>
            <a:r>
              <a:rPr lang="es-CL" sz="2900" b="1" dirty="0"/>
              <a:t>, PODER Y POLITICA</a:t>
            </a:r>
          </a:p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2015:</a:t>
            </a:r>
            <a:r>
              <a:rPr lang="es-CL" sz="2900" b="1" dirty="0" smtClean="0"/>
              <a:t> REFORMA</a:t>
            </a:r>
            <a:r>
              <a:rPr lang="es-CL" sz="2900" b="1" dirty="0"/>
              <a:t>: BIBLIA, IMPRESIÓN, COMUNICACIÓN Y PINTURA</a:t>
            </a:r>
          </a:p>
          <a:p>
            <a:pPr algn="ctr"/>
            <a:r>
              <a:rPr lang="es-CL" sz="2900" b="1" dirty="0" smtClean="0">
                <a:solidFill>
                  <a:srgbClr val="FF0000"/>
                </a:solidFill>
              </a:rPr>
              <a:t>2016:</a:t>
            </a:r>
            <a:r>
              <a:rPr lang="es-CL" sz="2900" b="1" dirty="0" smtClean="0"/>
              <a:t> LA </a:t>
            </a:r>
            <a:r>
              <a:rPr lang="es-CL" sz="2900" b="1" dirty="0"/>
              <a:t>REFORMA Y EL MUNDO ENTERO</a:t>
            </a:r>
          </a:p>
          <a:p>
            <a:r>
              <a:rPr lang="es-CL" dirty="0"/>
              <a:t> 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19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66687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¿La Reforma protestante y Latinoamérica?</a:t>
            </a:r>
            <a:br>
              <a:rPr lang="es-CL" dirty="0" smtClean="0"/>
            </a:br>
            <a:r>
              <a:rPr lang="es-CL" dirty="0" smtClean="0"/>
              <a:t>              </a:t>
            </a:r>
            <a:r>
              <a:rPr lang="es-CL" sz="3200" dirty="0" smtClean="0"/>
              <a:t>Muchas importaciones …. Pero sin reforma protestante</a:t>
            </a:r>
            <a:endParaRPr lang="es-CL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4351338"/>
          </a:xfrm>
        </p:spPr>
        <p:txBody>
          <a:bodyPr/>
          <a:lstStyle/>
          <a:p>
            <a:pPr algn="ctr"/>
            <a:r>
              <a:rPr lang="es-CL" dirty="0" smtClean="0"/>
              <a:t>LOS PUEPLOS ORIGINARIOS (“paganos”)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CONQUISTA (en tiempo de la Contra-reforma!)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INDEPENDENCIA (ideas de la revolución, masonería)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Evangélicos ( colonos, misioneros, autóctonos ¿reformados?)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60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000" dirty="0" smtClean="0"/>
              <a:t>CONCIENCIA</a:t>
            </a:r>
            <a:br>
              <a:rPr lang="es-CL" sz="8000" dirty="0" smtClean="0"/>
            </a:br>
            <a:endParaRPr lang="es-CL" sz="8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CL" sz="5400" dirty="0" smtClean="0"/>
              <a:t>Experiencia y reflexión</a:t>
            </a:r>
          </a:p>
          <a:p>
            <a:pPr algn="ctr"/>
            <a:r>
              <a:rPr lang="es-CL" sz="5400" dirty="0" smtClean="0"/>
              <a:t>ILUSTRACIÓN                ILUMINACIÓN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35014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22461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dirty="0" smtClean="0"/>
              <a:t>ANTIGÜEDAD  –  EDAD MEDIA  –  MODERNIDAD</a:t>
            </a:r>
            <a:br>
              <a:rPr lang="es-CL" sz="4400" dirty="0" smtClean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CL" sz="4400" dirty="0" smtClean="0"/>
              <a:t>        </a:t>
            </a:r>
            <a:r>
              <a:rPr lang="es-CL" sz="2400" dirty="0" smtClean="0"/>
              <a:t>BIBLIA                                                       LUTERO                                            NOSOTROS</a:t>
            </a:r>
            <a:endParaRPr lang="es-CL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411663"/>
            <a:ext cx="105156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L" sz="3200" dirty="0" smtClean="0"/>
              <a:t>IMPERIOS  TERRENALES Y REINO DE DIOS:</a:t>
            </a:r>
          </a:p>
          <a:p>
            <a:pPr algn="ctr"/>
            <a:endParaRPr lang="es-CL" sz="3200" dirty="0" smtClean="0"/>
          </a:p>
          <a:p>
            <a:pPr algn="ctr"/>
            <a:r>
              <a:rPr lang="es-CL" sz="3200" dirty="0" smtClean="0"/>
              <a:t>RELIGION y CIENCIAS: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027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94129"/>
              </p:ext>
            </p:extLst>
          </p:nvPr>
        </p:nvGraphicFramePr>
        <p:xfrm>
          <a:off x="838200" y="1825625"/>
          <a:ext cx="10515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PREMODERNA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MODERNA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POSTMODERNA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MITOLOGICA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CIENTIFICA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MULTI- </a:t>
                      </a:r>
                    </a:p>
                    <a:p>
                      <a:r>
                        <a:rPr lang="es-CL" dirty="0" smtClean="0"/>
                        <a:t>PLURI – </a:t>
                      </a:r>
                    </a:p>
                    <a:p>
                      <a:r>
                        <a:rPr lang="es-CL" dirty="0" smtClean="0"/>
                        <a:t>INTER…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MÁGICA, SOBRENATURAL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RACIONAL </a:t>
                      </a:r>
                    </a:p>
                    <a:p>
                      <a:r>
                        <a:rPr lang="es-CL" dirty="0" smtClean="0"/>
                        <a:t>IMANENTISTA</a:t>
                      </a:r>
                    </a:p>
                    <a:p>
                      <a:r>
                        <a:rPr lang="es-CL" dirty="0" smtClean="0"/>
                        <a:t>MATERIALISTA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EMOCIONAL</a:t>
                      </a:r>
                    </a:p>
                    <a:p>
                      <a:r>
                        <a:rPr lang="es-CL" dirty="0" smtClean="0"/>
                        <a:t>ESOTERICA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ESCATOLÓGICA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EVOLUCIONISTA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GLOBALIZADA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ABSOLUTISTA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REVOLUCIONARIA, EMANCIPATORIA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RELATIVISTA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GRUPAL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INDIVIDUAL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HIPER-INDIVIDUALISTA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368800" y="1104900"/>
            <a:ext cx="2287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/>
              <a:t>CONCIENCIA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2399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/>
          <a:lstStyle/>
          <a:p>
            <a:r>
              <a:rPr lang="es-CL" b="1" dirty="0"/>
              <a:t>MI “MAPA RELIGIOSO</a:t>
            </a:r>
            <a:r>
              <a:rPr lang="es-CL" b="1" dirty="0" smtClean="0"/>
              <a:t>”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9388"/>
            <a:ext cx="11023600" cy="4727575"/>
          </a:xfrm>
        </p:spPr>
        <p:txBody>
          <a:bodyPr>
            <a:normAutofit/>
          </a:bodyPr>
          <a:lstStyle/>
          <a:p>
            <a:pPr lvl="0"/>
            <a:r>
              <a:rPr lang="es-CL" dirty="0" smtClean="0"/>
              <a:t>“</a:t>
            </a:r>
            <a:r>
              <a:rPr lang="es-CL" dirty="0"/>
              <a:t>Cautivado por Jesucristo”</a:t>
            </a:r>
          </a:p>
          <a:p>
            <a:pPr lvl="0"/>
            <a:r>
              <a:rPr lang="es-CL" dirty="0"/>
              <a:t>“Pietista” : </a:t>
            </a:r>
            <a:r>
              <a:rPr lang="es-CL" sz="2200" dirty="0"/>
              <a:t>experiencia personal con Jesucristo, lectura devocional de la Biblia, grupos minoritarios</a:t>
            </a:r>
          </a:p>
          <a:p>
            <a:pPr lvl="0"/>
            <a:r>
              <a:rPr lang="es-CL" dirty="0"/>
              <a:t>Formación Interconfesional, </a:t>
            </a:r>
            <a:r>
              <a:rPr lang="es-CL" dirty="0" smtClean="0"/>
              <a:t>internacional, </a:t>
            </a:r>
            <a:r>
              <a:rPr lang="es-CL" dirty="0"/>
              <a:t>intercultural</a:t>
            </a:r>
          </a:p>
          <a:p>
            <a:pPr lvl="0"/>
            <a:r>
              <a:rPr lang="es-CL" dirty="0"/>
              <a:t>Chile: </a:t>
            </a:r>
            <a:r>
              <a:rPr lang="es-CL" dirty="0" smtClean="0"/>
              <a:t>Iglesia Luterana y Grupo </a:t>
            </a:r>
            <a:r>
              <a:rPr lang="es-CL" dirty="0" err="1" smtClean="0"/>
              <a:t>Biblico</a:t>
            </a:r>
            <a:r>
              <a:rPr lang="es-CL" dirty="0" smtClean="0"/>
              <a:t> </a:t>
            </a:r>
            <a:r>
              <a:rPr lang="es-CL" dirty="0" err="1" smtClean="0"/>
              <a:t>Universiatrio</a:t>
            </a:r>
            <a:r>
              <a:rPr lang="es-CL" dirty="0" smtClean="0"/>
              <a:t> </a:t>
            </a:r>
          </a:p>
          <a:p>
            <a:pPr lvl="0"/>
            <a:r>
              <a:rPr lang="es-CL" dirty="0" smtClean="0"/>
              <a:t>Luterano </a:t>
            </a:r>
            <a:r>
              <a:rPr lang="es-CL" dirty="0"/>
              <a:t>por </a:t>
            </a:r>
            <a:r>
              <a:rPr lang="es-CL" dirty="0" smtClean="0"/>
              <a:t>opción, </a:t>
            </a:r>
            <a:r>
              <a:rPr lang="es-CL" dirty="0"/>
              <a:t>autodidacta, </a:t>
            </a:r>
            <a:r>
              <a:rPr lang="es-CL" dirty="0" smtClean="0"/>
              <a:t>Protestante </a:t>
            </a:r>
            <a:r>
              <a:rPr lang="es-CL" dirty="0"/>
              <a:t>crítico y ecuménico</a:t>
            </a:r>
          </a:p>
          <a:p>
            <a:pPr lvl="0"/>
            <a:r>
              <a:rPr lang="es-CL" dirty="0"/>
              <a:t>Curioso y escéptico</a:t>
            </a:r>
          </a:p>
          <a:p>
            <a:pPr lvl="0"/>
            <a:r>
              <a:rPr lang="es-CL" dirty="0" smtClean="0"/>
              <a:t>Demasiada </a:t>
            </a:r>
            <a:r>
              <a:rPr lang="es-CL" dirty="0"/>
              <a:t>lectura y demasiada mala memoria para nombres y detalles</a:t>
            </a:r>
            <a:r>
              <a:rPr lang="es-CL" dirty="0" smtClean="0"/>
              <a:t>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02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0" y="365125"/>
            <a:ext cx="3924300" cy="3140075"/>
          </a:xfrm>
        </p:spPr>
        <p:txBody>
          <a:bodyPr>
            <a:normAutofit/>
          </a:bodyPr>
          <a:lstStyle/>
          <a:p>
            <a:r>
              <a:rPr lang="es-CL" dirty="0" smtClean="0"/>
              <a:t>1517: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       </a:t>
            </a:r>
            <a:r>
              <a:rPr lang="es-CL" dirty="0" smtClean="0"/>
              <a:t>95 tesis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365124"/>
            <a:ext cx="5141912" cy="6403975"/>
          </a:xfrm>
        </p:spPr>
      </p:pic>
    </p:spTree>
    <p:extLst>
      <p:ext uri="{BB962C8B-B14F-4D97-AF65-F5344CB8AC3E}">
        <p14:creationId xmlns:p14="http://schemas.microsoft.com/office/powerpoint/2010/main" val="16799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62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ovielut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625597"/>
            <a:ext cx="4675188" cy="25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1079501"/>
            <a:ext cx="5043487" cy="1485900"/>
          </a:xfrm>
        </p:spPr>
        <p:txBody>
          <a:bodyPr/>
          <a:lstStyle/>
          <a:p>
            <a:r>
              <a:rPr lang="es-ES_tradnl" altLang="es-CL" sz="3200" dirty="0"/>
              <a:t>1521 </a:t>
            </a:r>
            <a:r>
              <a:rPr lang="es-ES_tradnl" altLang="es-CL" sz="3200" dirty="0" smtClean="0"/>
              <a:t>Lutero en </a:t>
            </a:r>
            <a:r>
              <a:rPr lang="es-ES_tradnl" altLang="es-CL" sz="3200" dirty="0" err="1" smtClean="0"/>
              <a:t>Worms</a:t>
            </a:r>
            <a:r>
              <a:rPr lang="es-ES_tradnl" altLang="es-CL" sz="3200" dirty="0"/>
              <a:t>:</a:t>
            </a:r>
            <a:endParaRPr lang="es-ES" altLang="es-CL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852739"/>
            <a:ext cx="8229600" cy="37163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s-ES" altLang="es-CL" sz="2400" dirty="0"/>
          </a:p>
          <a:p>
            <a:pPr>
              <a:lnSpc>
                <a:spcPct val="90000"/>
              </a:lnSpc>
            </a:pPr>
            <a:r>
              <a:rPr lang="es-ES_tradnl" altLang="es-CL" sz="2400" i="1" dirty="0"/>
              <a:t>“Si no me convencen mediante testimonios de las Escrituras o por razonamiento evidente, quedo sujeto a los pasajes de las Escrituras aducidos por mí, y mi conciencia está cautiva en la Palabra de Dios. Porque no creo al Papa ni a los concilios solos, porque consta que han errado frecuentemente y contradicho a sí mismos. No puedo ni quiero retractarme de nada, puesto que no es prudente ni recto obrar contra la conciencia. Que Dios me ayude.”</a:t>
            </a:r>
            <a:endParaRPr lang="es-ES" altLang="es-CL" sz="2400" i="1" dirty="0"/>
          </a:p>
        </p:txBody>
      </p:sp>
    </p:spTree>
    <p:extLst>
      <p:ext uri="{BB962C8B-B14F-4D97-AF65-F5344CB8AC3E}">
        <p14:creationId xmlns:p14="http://schemas.microsoft.com/office/powerpoint/2010/main" val="3551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4 TALLERES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28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675"/>
          </a:xfrm>
        </p:spPr>
        <p:txBody>
          <a:bodyPr>
            <a:normAutofit/>
          </a:bodyPr>
          <a:lstStyle/>
          <a:p>
            <a:pPr marL="0" indent="0" algn="ctr"/>
            <a:r>
              <a:rPr lang="es-CL" dirty="0" smtClean="0"/>
              <a:t>1. INTRODUCCIONES: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TOMAR </a:t>
            </a:r>
            <a:r>
              <a:rPr lang="es-CL" dirty="0" smtClean="0"/>
              <a:t>CONCIENCIA </a:t>
            </a:r>
            <a:r>
              <a:rPr lang="es-CL" dirty="0" smtClean="0"/>
              <a:t>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- TEMÁTICA</a:t>
            </a:r>
            <a:br>
              <a:rPr lang="es-CL" dirty="0" smtClean="0"/>
            </a:br>
            <a:r>
              <a:rPr lang="es-CL" dirty="0" smtClean="0"/>
              <a:t> – HISTÓRICA</a:t>
            </a:r>
            <a:br>
              <a:rPr lang="es-CL" dirty="0" smtClean="0"/>
            </a:br>
            <a:r>
              <a:rPr lang="es-CL" dirty="0" smtClean="0"/>
              <a:t> – BIOGRÁFICA</a:t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7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 smtClean="0"/>
              <a:t>2. TALLER</a:t>
            </a:r>
          </a:p>
          <a:p>
            <a:pPr marL="0" indent="0" algn="ctr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dirty="0" smtClean="0"/>
              <a:t>“4 SOLOS” + “3 SIMULS”</a:t>
            </a:r>
          </a:p>
          <a:p>
            <a:pPr marL="0" indent="0" algn="ctr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dirty="0" smtClean="0"/>
              <a:t>CRISTO – GRACIA – FE – PALABRA</a:t>
            </a:r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 smtClean="0"/>
              <a:t>SIMUL JUSTUS ET PECATOR</a:t>
            </a:r>
          </a:p>
          <a:p>
            <a:pPr marL="0" indent="0" algn="ctr">
              <a:buNone/>
            </a:pPr>
            <a:r>
              <a:rPr lang="es-CL" dirty="0" smtClean="0"/>
              <a:t>LEY Y EVANGELIO</a:t>
            </a:r>
          </a:p>
          <a:p>
            <a:pPr marL="0" indent="0" algn="ctr">
              <a:buNone/>
            </a:pPr>
            <a:r>
              <a:rPr lang="es-CL" dirty="0" smtClean="0"/>
              <a:t>2 REINOS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8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495425"/>
            <a:ext cx="10515600" cy="486727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3. INFLUENCIAS CULTURALES: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- EDUCACIÓN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- ETICA PROTESTANTE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- MUSICA</a:t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endParaRPr lang="es-CL" altLang="es-CL" sz="4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s-CL" altLang="es-CL" sz="3200"/>
          </a:p>
        </p:txBody>
      </p:sp>
      <p:pic>
        <p:nvPicPr>
          <p:cNvPr id="3076" name="Picture 5" descr="perf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84963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351088" y="1412876"/>
            <a:ext cx="52689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8000" dirty="0">
                <a:solidFill>
                  <a:schemeClr val="bg1"/>
                </a:solidFill>
              </a:rPr>
              <a:t>Un perfil </a:t>
            </a:r>
          </a:p>
          <a:p>
            <a:pPr eaLnBrk="1" hangingPunct="1"/>
            <a:r>
              <a:rPr lang="es-ES_tradnl" altLang="es-CL" sz="8000" dirty="0">
                <a:solidFill>
                  <a:schemeClr val="bg1"/>
                </a:solidFill>
              </a:rPr>
              <a:t>protestante</a:t>
            </a:r>
            <a:endParaRPr lang="es-ES" altLang="es-CL" sz="8000" dirty="0">
              <a:solidFill>
                <a:schemeClr val="bg1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143250" y="5229225"/>
            <a:ext cx="34559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CL" sz="2400"/>
              <a:t>Más que una forma </a:t>
            </a:r>
          </a:p>
          <a:p>
            <a:pPr algn="ctr" eaLnBrk="1" hangingPunct="1"/>
            <a:r>
              <a:rPr lang="es-ES_tradnl" altLang="es-CL" sz="2400"/>
              <a:t>una mentalidad</a:t>
            </a:r>
            <a:endParaRPr lang="es-ES" altLang="es-CL" sz="2400"/>
          </a:p>
        </p:txBody>
      </p:sp>
    </p:spTree>
    <p:extLst>
      <p:ext uri="{BB962C8B-B14F-4D97-AF65-F5344CB8AC3E}">
        <p14:creationId xmlns:p14="http://schemas.microsoft.com/office/powerpoint/2010/main" val="13249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368</Words>
  <Application>Microsoft Office PowerPoint</Application>
  <PresentationFormat>Panorámica</PresentationFormat>
  <Paragraphs>79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1517:         95 tesis</vt:lpstr>
      <vt:lpstr>Presentación de PowerPoint</vt:lpstr>
      <vt:lpstr>1521 Lutero en Worms:</vt:lpstr>
      <vt:lpstr>4 TALLERES</vt:lpstr>
      <vt:lpstr>1. INTRODUCCIONES:  TOMAR CONCIENCIA   - TEMÁTICA  – HISTÓRICA  – BIOGRÁFICA </vt:lpstr>
      <vt:lpstr>Presentación de PowerPoint</vt:lpstr>
      <vt:lpstr>3. INFLUENCIAS CULTURALES:  - EDUCACIÓN  - ETICA PROTESTANTE  - MUSICA </vt:lpstr>
      <vt:lpstr>Presentación de PowerPoint</vt:lpstr>
      <vt:lpstr>Presentación de PowerPoint</vt:lpstr>
      <vt:lpstr>DECADA LUTERANA</vt:lpstr>
      <vt:lpstr>Presentación de PowerPoint</vt:lpstr>
      <vt:lpstr>Presentación de PowerPoint</vt:lpstr>
      <vt:lpstr>Presentación de PowerPoint</vt:lpstr>
      <vt:lpstr>¿La Reforma protestante y Latinoamérica?               Muchas importaciones …. Pero sin reforma protestante</vt:lpstr>
      <vt:lpstr>CONCIENCIA </vt:lpstr>
      <vt:lpstr>ANTIGÜEDAD  –  EDAD MEDIA  –  MODERNIDAD          BIBLIA                                                       LUTERO                                            NOSOTROS</vt:lpstr>
      <vt:lpstr>Presentación de PowerPoint</vt:lpstr>
      <vt:lpstr>MI “MAPA RELIGIOSO”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Siegfried Sander</dc:creator>
  <cp:lastModifiedBy>Siegfried Sander</cp:lastModifiedBy>
  <cp:revision>15</cp:revision>
  <dcterms:created xsi:type="dcterms:W3CDTF">2016-05-04T23:13:45Z</dcterms:created>
  <dcterms:modified xsi:type="dcterms:W3CDTF">2016-05-07T01:05:02Z</dcterms:modified>
</cp:coreProperties>
</file>